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74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5" r:id="rId14"/>
    <p:sldId id="271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7A9"/>
    <a:srgbClr val="66FF33"/>
    <a:srgbClr val="CC0099"/>
    <a:srgbClr val="98EACD"/>
    <a:srgbClr val="0D3658"/>
    <a:srgbClr val="F0F0F0"/>
    <a:srgbClr val="FF9900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27BA3-DCC4-17E8-DDD6-EFAC52685651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ح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و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2C97A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ت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ع</a:t>
            </a:r>
            <a:r>
              <a:rPr lang="ar-AE" sz="6600">
                <a:ln w="31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ة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8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4838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صان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4668D-1B7C-34A7-A3DD-39D46135F5B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0017E-2A9C-C4C9-FEF8-9201BDCABF1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DEE08-DFD5-4266-F202-B0BDC3E2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2496" y="2088482"/>
            <a:ext cx="3595436" cy="3595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043CD-8C3F-B3EF-1855-82F14920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  <a14:imgEffect>
                      <a14:sharpenSoften amount="43000"/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648907" cy="66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9014" y="795135"/>
            <a:ext cx="32849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5F054-CA8D-6D68-6AF8-0D862BA9E7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86625-CA68-4E33-33C2-33C04F8DFBD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7B4FC-A422-9243-89FF-350E207A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9712" y="2165387"/>
            <a:ext cx="3942409" cy="3942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DB551-7C56-5421-5454-91AF90543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  <a14:imgEffect>
                      <a14:sharpenSoften amount="40000"/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6154"/>
            <a:ext cx="6889882" cy="68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809220"/>
            <a:ext cx="33479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نم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2FB11-504A-D84B-7E49-FE7DD6F27A6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8241D-3492-F8E2-673A-F73C2CAA7A5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7B257-00D6-F717-ABF8-CC10ACB8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37" y="2182072"/>
            <a:ext cx="4038847" cy="4038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B452D-6BFF-7EAA-7ADC-FD4F71042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521502"/>
            <a:ext cx="6250898" cy="62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6640" y="795135"/>
            <a:ext cx="30006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مار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21CC2-B88A-3E64-06DA-A79A55CD9C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0D068-3446-9344-D8D4-EF71BFA394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9A74E-A407-BA47-F38B-D53BE8770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81" y="2548158"/>
            <a:ext cx="3649856" cy="3649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695C9-A1AC-59A4-FBDC-53556D7E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7" y="1429155"/>
            <a:ext cx="6264846" cy="62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نزير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6D807-D3FB-48C9-167F-7F43502E8A1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A3685-53D3-D6DD-2D96-9A88436D634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AB7C-5831-AC09-9808-306C79DA7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53" y="2180597"/>
            <a:ext cx="4162648" cy="4162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17E50-52D6-2311-9094-5CD296346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7041082" cy="70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48772" y="795135"/>
            <a:ext cx="27384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رنب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21CC2-B88A-3E64-06DA-A79A55CD9C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0D068-3446-9344-D8D4-EF71BFA394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34BCA-0C88-8BFA-E849-52E683117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233" y="2489252"/>
            <a:ext cx="3327817" cy="3327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EC1B9-8EFD-83FC-4354-5E68C723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221" y="2025133"/>
            <a:ext cx="5494611" cy="54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6640" y="795135"/>
            <a:ext cx="30006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جاجة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21CC2-B88A-3E64-06DA-A79A55CD9C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0D068-3446-9344-D8D4-EF71BFA394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BA39F-9BAF-9D5A-0921-1C6CEEE0A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625" y="2241711"/>
            <a:ext cx="3288977" cy="3288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1ACA3-315C-6158-72C9-AFDF8A1E8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  <a14:imgEffect>
                      <a14:sharpenSoften amount="71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798" y="1755390"/>
            <a:ext cx="5483094" cy="54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34150" y="795135"/>
            <a:ext cx="28577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B0ADF-8A61-3BD4-A6BB-F66A90A41A3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21C1A-EC87-8252-690A-F5B0F54B205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681E0-586B-A429-8930-6172981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5288" y="2077462"/>
            <a:ext cx="3160866" cy="316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38429-04BB-D31B-82C2-07F0A4F61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25" y="1840624"/>
            <a:ext cx="5656783" cy="56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1568" y="795135"/>
            <a:ext cx="33908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رغر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88325-F516-8D3F-C44D-83E25099B63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20286-2CE8-8F93-4972-4130DAA3EF7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F3E8-334D-8467-0DEA-F9458246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72365"/>
            <a:ext cx="6280323" cy="6280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F48E5-99CB-1E70-603B-701957A8D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1485" y="2340668"/>
            <a:ext cx="3091064" cy="30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94B5E-5551-F606-2E98-85AF8D4F858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9FBAB-7DB3-E4C1-A379-B6AC4CECD4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FC298-4555-F3A0-1D23-98C4CC751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087" y="2038662"/>
            <a:ext cx="4609475" cy="4609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BBABCD-8A01-9024-2B7A-AFA218873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foregroundMark x1="48145" y1="90234" x2="48145" y2="90234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4263"/>
            <a:ext cx="6977265" cy="6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795135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يك رومى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E31C8-6EFB-23E6-C237-D6E3FE5B6EF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975A-0114-5014-BE6E-DE2AEB3E126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20AB1-215C-F57E-1736-265F0E4F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5013" y="0"/>
            <a:ext cx="8826285" cy="8826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2BFF2C-0282-6559-E27B-7DEAEDFFA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7350" y="1543879"/>
            <a:ext cx="4684641" cy="46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06206" y="795135"/>
            <a:ext cx="352251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قرة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44014-E9E8-0C57-012D-2876A20A8D8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C6789-8D22-B083-28EE-DF1110B8C17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40434-49A2-3DFD-BBEC-4B24A996B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65" y="1275522"/>
            <a:ext cx="6731443" cy="673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95036-1D41-B468-4AC8-BDCBF699E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39" y="2372388"/>
            <a:ext cx="3923482" cy="39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11015" y="919121"/>
            <a:ext cx="32575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ن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عامة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57588-6A1C-B5D8-A679-2082ED7DE0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1A67C-C40C-591E-3DC4-77BC078F45D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2356C-A95A-26BD-C836-6E1C0D9A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921" y="2162629"/>
            <a:ext cx="36576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A9FF5-F16A-9377-0D0A-D7ACE03B3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22302" cy="63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70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61</cp:revision>
  <dcterms:created xsi:type="dcterms:W3CDTF">2025-02-12T09:43:58Z</dcterms:created>
  <dcterms:modified xsi:type="dcterms:W3CDTF">2025-05-09T16:52:29Z</dcterms:modified>
</cp:coreProperties>
</file>